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 err="1"/>
              <a:t>Biobehavioral</a:t>
            </a:r>
            <a:r>
              <a:rPr lang="en-US" sz="1200" dirty="0"/>
              <a:t> pathways linking stress to changes in food choice and intake.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W:\Projects\Active\Thapasya\2016\S&amp;T\Companion\Fink_COMP_SITE\JPG\Chapter55\f55-01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09" y="1371600"/>
            <a:ext cx="755458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55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41</cp:revision>
  <dcterms:created xsi:type="dcterms:W3CDTF">2016-04-01T05:53:55Z</dcterms:created>
  <dcterms:modified xsi:type="dcterms:W3CDTF">2016-05-12T11:56:37Z</dcterms:modified>
</cp:coreProperties>
</file>